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BCC263D-3AB5-444D-9D9D-BDBCC8B5A9EB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Sales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Cautions and Concerns</a:t>
            </a:r>
          </a:p>
        </p:txBody>
      </p:sp>
    </p:spTree>
    <p:extLst>
      <p:ext uri="{BB962C8B-B14F-4D97-AF65-F5344CB8AC3E}">
        <p14:creationId xmlns:p14="http://schemas.microsoft.com/office/powerpoint/2010/main" val="1485908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71600" y="3352800"/>
            <a:ext cx="6324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Sales figures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Causes and concerns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Solutions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417269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Comparison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Last FY and the Present FY</a:t>
            </a:r>
          </a:p>
        </p:txBody>
      </p:sp>
    </p:spTree>
    <p:extLst>
      <p:ext uri="{BB962C8B-B14F-4D97-AF65-F5344CB8AC3E}">
        <p14:creationId xmlns:p14="http://schemas.microsoft.com/office/powerpoint/2010/main" val="2986183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Drop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422B5D7-34FF-4B13-977C-298AB30C46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983111"/>
              </p:ext>
            </p:extLst>
          </p:nvPr>
        </p:nvGraphicFramePr>
        <p:xfrm>
          <a:off x="1524000" y="2872740"/>
          <a:ext cx="6096000" cy="136080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150468986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7951658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412690551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9024559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0129572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Q1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Q2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Q3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Q4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99579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</a:rPr>
                        <a:t>Last FY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175</a:t>
                      </a:r>
                      <a:endParaRPr lang="en-US" sz="20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250</a:t>
                      </a:r>
                      <a:endParaRPr lang="en-US" sz="20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227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432</a:t>
                      </a:r>
                      <a:endParaRPr lang="en-US" sz="20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56040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</a:rPr>
                        <a:t>Current FY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123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198</a:t>
                      </a:r>
                      <a:endParaRPr lang="en-US" sz="20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178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0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87977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1469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Causes and Concerns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46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0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05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58</TotalTime>
  <Words>46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Perspective</vt:lpstr>
      <vt:lpstr>Sales Meeting</vt:lpstr>
      <vt:lpstr>Agenda</vt:lpstr>
      <vt:lpstr>Sales Comparison </vt:lpstr>
      <vt:lpstr>Sales Drop</vt:lpstr>
      <vt:lpstr>Causes and Concerns</vt:lpstr>
      <vt:lpstr>Solutions</vt:lpstr>
      <vt:lpstr>Next Steps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Meeting</dc:title>
  <dc:creator>Tim Barnosky</dc:creator>
  <cp:lastModifiedBy>Jack Fuller</cp:lastModifiedBy>
  <cp:revision>8</cp:revision>
  <dcterms:created xsi:type="dcterms:W3CDTF">2012-06-21T14:58:10Z</dcterms:created>
  <dcterms:modified xsi:type="dcterms:W3CDTF">2019-06-10T13:16:56Z</dcterms:modified>
</cp:coreProperties>
</file>